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5006/evolution_real_estate_mark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AED11554-5837-42F2-BA39-7E58FC601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08" t="6368" r="1" b="27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xmlns="" id="{545F67A4-7428-47F3-AE14-8CA43D976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4" name="Freeform 5">
            <a:extLst>
              <a:ext uri="{FF2B5EF4-FFF2-40B4-BE49-F238E27FC236}">
                <a16:creationId xmlns:a16="http://schemas.microsoft.com/office/drawing/2014/main" xmlns="" id="{F4A20210-FA90-4B6D-8D2E-1B90054E09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xmlns="" id="{39213B44-68B7-47E7-B506-5C79FCF80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9084D60-65A6-45F8-8C17-3529E43F1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44A2572-2BF1-4C8E-AF59-F3AD411D89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5DF3485-B455-470C-8FA8-A1BDE087B8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5E9DCD0-EE49-4CB4-89B6-C25F9861C3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A713CF62-C96C-44E9-8C28-E3F2C6E7C6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2D06558F-07E9-4D78-A6F3-8BCFA9E734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512D8773-83C0-4D51-9E1F-046DA7DA0D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5880C3FB-3E2E-4054-A6D1-38176D6E2E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8505591A-6112-4B84-8E9E-923E43C4ED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54884290-8E39-4425-BB4F-48D955C1F8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00C383A3-6D77-41CE-8121-498BC3BA5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120A319-4A10-4542-B48C-5FB2714C4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5B15B038-50ED-419D-B142-C96EE418B5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9BAFF2F4-75B2-4498-8559-BAE80D89B4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B56AE167-8087-4A4B-B41D-5658EEBA68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8D353E8A-CBA6-44F9-9C00-D0AD27C96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CA2C318A-A79F-4CAD-BA7A-51427BF9ED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4F2996E3-5E01-4F22-B23C-7CD0CF72C4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760F6BC4-AB51-4DE7-B83C-E71FE4EC8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AF65FC1C-93BF-4ACA-BF17-17372DD10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9F9913C-8CCE-4D56-9D2A-0C2D686676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40EDD18C-1AAD-48E5-AAAD-73F4B5643C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22D7A5C4-18C8-43E9-A50A-F87A362C85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A0C484E-A224-4DB0-8C34-89BE54BD1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79BB438E-A25F-4A7F-B209-8899B7CEC4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F8BA6DC-B1E9-4F32-A5CC-8F61976B69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CF6D95B2-1C8D-4156-AB05-523619B4FC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88409AD-A77F-4304-9E8B-08A4891C70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862AD08A-B385-4D18-B948-8D53B3918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32A413E-FF1A-46B1-BF8B-3C1C408B34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3CFF4E44-2BEB-4FAE-97C9-BC6E8296D1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0486C0A-9B93-46B8-932F-876BE26CEF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1429BF5D-8D5B-4A48-89EE-8B779826EE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CDC996EE-5EB1-4943-A1E8-70810CBD67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32F833C8-E3CE-4399-B78B-9DD0EEA64C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07C92DB2-78F1-4872-B9C7-C658A78869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1F8A2FAA-05E1-448E-A606-FA9D67036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5AAB5D1-1672-4825-88A7-D93923475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02CAAFDB-2BA2-4D04-8B8B-1241D5EC09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C381B3C-0009-451B-BCB3-48F7810C1B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2A10544C-1EAD-47FB-A17E-52C6222826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A2540B37-D854-4525-93F8-410685438F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7450DFE8-D07F-435C-B5A2-47D126FD9F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6C1A6513-2D5D-458C-B841-D5DD9844B8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931CF18-850E-41CD-823E-D311BD5CCE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44497A09-1B1C-4EB6-B728-6FC3A1C125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FA60DE04-F3E8-437E-A2E4-A8A7BA01C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CDBBA541-852C-4AE6-82E8-6BD13AFB4F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2FC3362F-AD7E-45D7-BE85-7C8DD81347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FCD83E0F-C8AF-4D52-94DB-CD949A2B16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0D5F865-890F-483F-B407-516CE6D22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DE6A2505-E617-4419-AB05-10B779B5C2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BDFF0D66-52FC-4F64-B67F-72D9EFEED1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DCC72040-7945-4051-989C-2B728F6D50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96EB6302-2333-45D4-AE20-B0F6D45CC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EECC1105-D16E-411D-B4B7-80BF039BF9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C7D2F518-4540-44DE-BC62-7D598EC99B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F19566BC-880A-4113-A9C4-0017E5184C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18E7D73-F4E4-4F5D-AFF9-EE491954A0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8D0988A2-3571-4C16-BDEF-58254F04E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4550BAC8-41FE-4300-910B-EE7BBD7A0C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38CD175C-18A7-4589-8C46-A61FEF6D99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B6BE3031-FD1C-443C-9889-243CEEAEDF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7E37BF5D-3732-41F2-B9AF-A56C9214D6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077B6718-917A-4A01-BCF8-5C6E1217B2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1C23AB5B-98FB-43F1-B590-BBA79814F2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D6EEC146-226B-4C83-9C1B-DD5495DE16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9C24D094-41EF-4CA2-9834-B04793FA12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8DA46AD8-674F-46C3-8A22-280F78F91A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AE9D757B-CD9D-447C-8780-79F2FF8751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76B76E9-7342-43BC-B629-9180ABF577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3F25F68A-2DCB-4183-86F1-3428326E59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BA5FA913-066C-4504-A753-026056454C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6A6E50AC-CA1E-4DD3-B85F-1720C019E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1224B2B1-DBD8-4BA8-8CEB-BFAC8A15D3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4DEFE1E7-69A3-47F5-B8B8-C0898281B6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66F1F489-762E-4979-9EBC-50A62330B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927DF22C-20E6-4DED-B405-1B26C52186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236FD8D7-6E0F-468E-B8C4-F4E670711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FEBF98-3DC4-458A-A526-6DB91511D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CA" sz="3700" dirty="0"/>
              <a:t>Evolution of the real estate market in u.s metro  during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33FF273-6323-4748-A937-811341F11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6333" y="4851399"/>
            <a:ext cx="4513792" cy="914401"/>
          </a:xfrm>
        </p:spPr>
        <p:txBody>
          <a:bodyPr>
            <a:normAutofit/>
          </a:bodyPr>
          <a:lstStyle/>
          <a:p>
            <a:r>
              <a:rPr lang="en-CA" dirty="0"/>
              <a:t>Danny She – rod tucker – tarik hamza</a:t>
            </a:r>
          </a:p>
        </p:txBody>
      </p:sp>
    </p:spTree>
    <p:extLst>
      <p:ext uri="{BB962C8B-B14F-4D97-AF65-F5344CB8AC3E}">
        <p14:creationId xmlns:p14="http://schemas.microsoft.com/office/powerpoint/2010/main" val="38837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92E18A-8D0A-4BE2-AAC8-315467FA9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8B7D16-051E-4562-B872-ABF369C457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xmlns="" id="{ED10CF64-F588-4794-80E9-12CBA17849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0098C8-1ACC-46C7-BFAA-787AF01DF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CA" b="1" dirty="0"/>
              <a:t>Motivation &amp; summary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AA5BF2-A799-4C78-A990-8F89DF699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67" y="2006601"/>
            <a:ext cx="9437159" cy="3784600"/>
          </a:xfrm>
        </p:spPr>
        <p:txBody>
          <a:bodyPr>
            <a:normAutofit/>
          </a:bodyPr>
          <a:lstStyle/>
          <a:p>
            <a:endParaRPr lang="en-US" b="0" i="0" dirty="0">
              <a:effectLst/>
              <a:latin typeface="Slack-Lato"/>
            </a:endParaRPr>
          </a:p>
          <a:p>
            <a:r>
              <a:rPr lang="en-US">
                <a:latin typeface="Slack-Lato"/>
              </a:rPr>
              <a:t>How has COVID impacted Real Estate markets in U.S Metro Area?</a:t>
            </a:r>
            <a:endParaRPr lang="en-US" b="0" i="0">
              <a:effectLst/>
              <a:latin typeface="Slack-Lato"/>
            </a:endParaRPr>
          </a:p>
          <a:p>
            <a:r>
              <a:rPr lang="en-US" b="0" i="0">
                <a:effectLst/>
                <a:latin typeface="Slack-Lato"/>
              </a:rPr>
              <a:t>COVID-19 </a:t>
            </a:r>
            <a:r>
              <a:rPr lang="en-US" b="0" i="0" dirty="0">
                <a:effectLst/>
                <a:latin typeface="Slack-Lato"/>
              </a:rPr>
              <a:t>has impacted our lives in more ways than we can imagine - Offices are closed and people are forced to work from home. As a result, we believe that there has been a shift in people’s priorities when it comes to buying a home. Our Analysis was focused on the U.S Metro Area, and more specifically Boston, New York, and San Francisco. We found that overall, prices in downtown areas have been </a:t>
            </a:r>
            <a:r>
              <a:rPr lang="en-US" dirty="0">
                <a:latin typeface="Slack-Lato"/>
              </a:rPr>
              <a:t>more heavily impacted than the suburbs. In some cases, we can see prices move in opposite directions when comparing Downtown Areas to the outskirts of the city.</a:t>
            </a:r>
            <a:endParaRPr lang="en-US" b="0" i="0" dirty="0">
              <a:effectLst/>
              <a:latin typeface="Slack-Lato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9726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83B2D-3A21-47C0-97C3-CF4A9A55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73" y="180392"/>
            <a:ext cx="10131425" cy="1456267"/>
          </a:xfrm>
        </p:spPr>
        <p:txBody>
          <a:bodyPr/>
          <a:lstStyle/>
          <a:p>
            <a:pPr algn="ctr"/>
            <a:r>
              <a:rPr lang="en-CA" b="1" dirty="0"/>
              <a:t>Questions &amp;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C5DCD0D-76E3-433D-8235-FEBCB8E8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53" y="1450715"/>
            <a:ext cx="8425543" cy="473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5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191E7D-BB79-4D34-9087-C28AA5E1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CA" dirty="0"/>
              <a:t>Data cleanup &amp;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8F9400-CA44-40A2-B57F-542C8548A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9" r="10327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xmlns="" id="{8C295352-68A4-4FA6-AD54-5C85640F0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Raw data </a:t>
            </a:r>
          </a:p>
          <a:p>
            <a:r>
              <a:rPr lang="en-US" dirty="0"/>
              <a:t>Restructuring / Organization </a:t>
            </a:r>
          </a:p>
          <a:p>
            <a:r>
              <a:rPr lang="en-US" dirty="0"/>
              <a:t>Type of Analysis</a:t>
            </a:r>
          </a:p>
        </p:txBody>
      </p:sp>
    </p:spTree>
    <p:extLst>
      <p:ext uri="{BB962C8B-B14F-4D97-AF65-F5344CB8AC3E}">
        <p14:creationId xmlns:p14="http://schemas.microsoft.com/office/powerpoint/2010/main" val="1797770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46116F-00CC-4FE3-9BF9-235FCAC42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1532696"/>
            <a:ext cx="3706762" cy="1608124"/>
          </a:xfrm>
        </p:spPr>
        <p:txBody>
          <a:bodyPr>
            <a:normAutofit/>
          </a:bodyPr>
          <a:lstStyle/>
          <a:p>
            <a:r>
              <a:rPr lang="en-CA" dirty="0"/>
              <a:t>Data analysis &amp; discussion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8378074-5C74-4B03-A1F2-7D43CEBDC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" r="2" b="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F192A80-83E5-4BE0-81CF-4F88C7E5D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152" y="3428999"/>
            <a:ext cx="3611416" cy="2794819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localhost:5006/evolution_real_estate_market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2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5568BB-6D8E-4D52-817F-127506C3F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CA" dirty="0"/>
              <a:t>Post-mortem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46F452-1668-4E32-A66C-C8B7DFD606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5" r="35065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96C134-5CC3-47BB-9EE8-4C5272A3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691750"/>
            <a:ext cx="3706762" cy="3972232"/>
          </a:xfrm>
        </p:spPr>
        <p:txBody>
          <a:bodyPr>
            <a:normAutofit/>
          </a:bodyPr>
          <a:lstStyle/>
          <a:p>
            <a:r>
              <a:rPr lang="en-CA" dirty="0"/>
              <a:t>Availability of data</a:t>
            </a:r>
          </a:p>
          <a:p>
            <a:r>
              <a:rPr lang="en-CA" dirty="0"/>
              <a:t>Quality of data</a:t>
            </a:r>
          </a:p>
          <a:p>
            <a:r>
              <a:rPr lang="en-CA" dirty="0"/>
              <a:t>Other Indicators?</a:t>
            </a:r>
          </a:p>
          <a:p>
            <a:r>
              <a:rPr lang="en-CA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163108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5CEFCF-4548-4D20-B5B2-9F4194FD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3EEC375-BA3F-4041-A45B-35BC6CD22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68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180</TotalTime>
  <Words>178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Slack-Lato</vt:lpstr>
      <vt:lpstr>Celestial</vt:lpstr>
      <vt:lpstr>Evolution of the real estate market in u.s metro  during COVID-19</vt:lpstr>
      <vt:lpstr>Motivation &amp; summary  </vt:lpstr>
      <vt:lpstr>Questions &amp; Data</vt:lpstr>
      <vt:lpstr>Data cleanup &amp; exploration</vt:lpstr>
      <vt:lpstr>Data analysis &amp; discussion</vt:lpstr>
      <vt:lpstr>Post-mortem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the real estate market in u.s metro area during COVID-19</dc:title>
  <dc:creator>tarikhamza1992@icloud.com</dc:creator>
  <cp:lastModifiedBy>Rodtwo</cp:lastModifiedBy>
  <cp:revision>10</cp:revision>
  <dcterms:created xsi:type="dcterms:W3CDTF">2021-02-06T00:18:11Z</dcterms:created>
  <dcterms:modified xsi:type="dcterms:W3CDTF">2021-02-06T15:05:12Z</dcterms:modified>
</cp:coreProperties>
</file>